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3"/>
  </p:notesMasterIdLst>
  <p:sldIdLst>
    <p:sldId id="325" r:id="rId2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Комарова" initials="ИК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939" autoAdjust="0"/>
  </p:normalViewPr>
  <p:slideViewPr>
    <p:cSldViewPr>
      <p:cViewPr>
        <p:scale>
          <a:sx n="118" d="100"/>
          <a:sy n="118" d="100"/>
        </p:scale>
        <p:origin x="-1140" y="-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10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801076-8E09-4A4E-A9F3-603B12CF259B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859363-480B-4956-B02A-8EEFDD812F33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1" y="4406901"/>
            <a:ext cx="8420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1" y="2906716"/>
            <a:ext cx="8420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03725-B40A-4466-9C97-B2E2C71709C5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4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5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5EEA-22E8-499C-A507-EB6CB502EEAB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7C4F5-6F1E-47D3-9C70-B32E32E06996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02E20-6918-42B5-8D8F-0B5FF681A89F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E82B0-AF06-4A67-8E4D-E56589B3A2E4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5" y="273057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5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3217D-FC2C-410C-851A-E6E55CB35314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A49A98-91E2-4386-9B68-4E9088368C01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63782-E830-4EF4-88C5-3685D2E25522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642"/>
            <a:ext cx="652144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81EA0F-27CB-4321-B5BA-4598B334773C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222D2E-06FF-468E-89CA-04F59EDCF04D}" type="datetime1">
              <a:rPr lang="ru-RU" smtClean="0"/>
              <a:pPr>
                <a:defRPr/>
              </a:pPr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sldNum="0" hdr="0" ftr="0" dt="0"/>
  <p:txStyles>
    <p:titleStyle>
      <a:lvl1pPr algn="ctr" defTabSz="9143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1" algn="l" defTabSz="9143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s04.infourok.ru/uploads/ex/0fd1/0001e490-ab61233a/2/hello_html_m6eed93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7" y="455141"/>
            <a:ext cx="650544" cy="58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58158" y="981433"/>
            <a:ext cx="0" cy="5840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19" y="5374148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3059" y="897115"/>
            <a:ext cx="1950535" cy="20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у Вас есть доступ в Интернет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8970" y="839882"/>
            <a:ext cx="1944216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Вы предпочитаете обратиться за сертификатом лично</a:t>
            </a:r>
          </a:p>
        </p:txBody>
      </p:sp>
      <p:sp>
        <p:nvSpPr>
          <p:cNvPr id="10" name="Шестиугольник 9"/>
          <p:cNvSpPr/>
          <p:nvPr/>
        </p:nvSpPr>
        <p:spPr>
          <a:xfrm rot="5400000">
            <a:off x="2759525" y="120645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2715135" y="114499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7995" y="1211945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15135" y="137989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63161" y="1446840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2861401" y="1143923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08785" y="1172754"/>
            <a:ext cx="1794661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>
                <a:solidFill>
                  <a:srgbClr val="7030A0"/>
                </a:solidFill>
              </a:rPr>
              <a:t>1 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зайдите на портал </a:t>
            </a:r>
            <a:r>
              <a:rPr lang="en-US" sz="623" dirty="0">
                <a:solidFill>
                  <a:srgbClr val="0070C0"/>
                </a:solidFill>
              </a:rPr>
              <a:t>https://mordovia.pfdo.ru </a:t>
            </a:r>
            <a:r>
              <a:rPr lang="ru-RU" sz="623" dirty="0">
                <a:solidFill>
                  <a:srgbClr val="0070C0"/>
                </a:solidFill>
              </a:rPr>
              <a:t>в раздел «Получить сертификат в своем районе».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Заполните электронную заявку на получение сертификата.</a:t>
            </a:r>
          </a:p>
        </p:txBody>
      </p:sp>
      <p:sp>
        <p:nvSpPr>
          <p:cNvPr id="46" name="Шестиугольник 45"/>
          <p:cNvSpPr/>
          <p:nvPr/>
        </p:nvSpPr>
        <p:spPr>
          <a:xfrm rot="5400000">
            <a:off x="2759525" y="3699035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2715135" y="3637581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717995" y="370452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15135" y="387247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863160" y="3939425"/>
            <a:ext cx="5932" cy="124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861402" y="3636508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08785" y="3665338"/>
            <a:ext cx="17946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Распечатайте или перепишите заявление на получение сертификата, направленное Вам на электронную почту по результатам подачи электронной заявки (шаг 1). </a:t>
            </a:r>
          </a:p>
        </p:txBody>
      </p:sp>
      <p:sp>
        <p:nvSpPr>
          <p:cNvPr id="53" name="Шестиугольник 52"/>
          <p:cNvSpPr/>
          <p:nvPr/>
        </p:nvSpPr>
        <p:spPr>
          <a:xfrm rot="5400000">
            <a:off x="2761883" y="1875667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2717491" y="1814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20352" y="1881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717491" y="204910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65518" y="2116056"/>
            <a:ext cx="3575" cy="4275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2863759" y="1813140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11141" y="1841971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Используете присланные по результатам заполнения электронной заявки номер сертификата и пароль для авторизации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Выберите через личный кабинет кружки и секции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. Подайте электронные заявки.</a:t>
            </a:r>
          </a:p>
        </p:txBody>
      </p:sp>
      <p:sp>
        <p:nvSpPr>
          <p:cNvPr id="61" name="Шестиугольник 60"/>
          <p:cNvSpPr/>
          <p:nvPr/>
        </p:nvSpPr>
        <p:spPr>
          <a:xfrm rot="5400000">
            <a:off x="2759525" y="2709666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H="1">
            <a:off x="2715135" y="2648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17995" y="2715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15135" y="288310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863161" y="2950057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861402" y="2647139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008785" y="2675970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Дождитесь подтверждения получения Вашей заявки от организации (перевода заявки в статус «подтвержденная» в Вашем личном кабинете). Ознакомьтесь с договором-офертой об обучении и распечатайте или подпишите заявление на зачисление на обучение по выбранному кружку, доступное в Вашем личном кабинете</a:t>
            </a:r>
          </a:p>
        </p:txBody>
      </p:sp>
      <p:sp>
        <p:nvSpPr>
          <p:cNvPr id="69" name="Шестиугольник 68"/>
          <p:cNvSpPr/>
          <p:nvPr/>
        </p:nvSpPr>
        <p:spPr>
          <a:xfrm rot="5400000">
            <a:off x="2759525" y="4230344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flipH="1">
            <a:off x="2715135" y="4168890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717995" y="423583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715135" y="44037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861403" y="4470736"/>
            <a:ext cx="1758" cy="814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861402" y="4167817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08785" y="4196648"/>
            <a:ext cx="1794661" cy="133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Отнесите лично (или передайте вместе с ребенком) заявления, распечатанные на шагах 3 и 4, и подтверждающие документы (перечень которых размещен на портале системе</a:t>
            </a:r>
            <a:r>
              <a:rPr lang="en-US" sz="623" dirty="0">
                <a:solidFill>
                  <a:srgbClr val="0070C0"/>
                </a:solidFill>
              </a:rPr>
              <a:t> https://mordovia.pfdo.ru</a:t>
            </a:r>
            <a:r>
              <a:rPr lang="ru-RU" sz="623" dirty="0">
                <a:solidFill>
                  <a:srgbClr val="0070C0"/>
                </a:solidFill>
              </a:rPr>
              <a:t>), в организацию, кружок которой Вы выбрали для обучения.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Представитель организации проверит правильность заполнения заявления на получение сертификата, после окончательно активирует Ваш личный кабинет. Ребенок будет зачислен на выбранный кружок.</a:t>
            </a:r>
          </a:p>
        </p:txBody>
      </p:sp>
      <p:sp>
        <p:nvSpPr>
          <p:cNvPr id="81" name="Шестиугольник 80"/>
          <p:cNvSpPr/>
          <p:nvPr/>
        </p:nvSpPr>
        <p:spPr>
          <a:xfrm rot="5400000">
            <a:off x="2761883" y="595891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2717491" y="589745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720352" y="596440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17491" y="613235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5517" y="6199301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2863758" y="589638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11141" y="5925213"/>
            <a:ext cx="179466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Теперь, когда сертификат Вашего ребенка подтвержден, Вы сможете выбирать и записываться на образовательные программы за счет сертификата без необходимости его повторного получения. Просто повторяйте шаги 2 и 3.</a:t>
            </a:r>
          </a:p>
        </p:txBody>
      </p:sp>
      <p:sp>
        <p:nvSpPr>
          <p:cNvPr id="88" name="Шестиугольник 87"/>
          <p:cNvSpPr/>
          <p:nvPr/>
        </p:nvSpPr>
        <p:spPr>
          <a:xfrm rot="5400000">
            <a:off x="5097095" y="121112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5052703" y="114966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055564" y="121661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052703" y="138456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00729" y="1451513"/>
            <a:ext cx="3575" cy="4125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198970" y="114859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346353" y="1177427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>
                <a:solidFill>
                  <a:srgbClr val="7030A0"/>
                </a:solidFill>
              </a:rPr>
              <a:t>1 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обратитесь с документами* на ребенка в одну из организаций, уполномоченных на прием заявлений на получение сертификата, </a:t>
            </a:r>
            <a:r>
              <a:rPr lang="ru-RU" sz="623" dirty="0">
                <a:solidFill>
                  <a:srgbClr val="FF0000"/>
                </a:solidFill>
              </a:rPr>
              <a:t>перечень которых указан на обороте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Совместно со специалистом организации заполните заявление и подпишите его.</a:t>
            </a:r>
          </a:p>
        </p:txBody>
      </p:sp>
      <p:sp>
        <p:nvSpPr>
          <p:cNvPr id="96" name="Шестиугольник 95"/>
          <p:cNvSpPr/>
          <p:nvPr/>
        </p:nvSpPr>
        <p:spPr>
          <a:xfrm rot="5400000">
            <a:off x="5097095" y="2521541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flipH="1">
            <a:off x="5052703" y="24600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5055564" y="252703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5052703" y="269498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5200729" y="2761933"/>
            <a:ext cx="3575" cy="522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5198971" y="245901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46353" y="2487843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Запишите и сохраните предоставленные Вам специалистом организации номер сертификата. Рекомендуем сохранить и пароль, с его помощью Вы сможете использовать личный кабинет в системе </a:t>
            </a:r>
            <a:r>
              <a:rPr lang="en-US" sz="623" dirty="0">
                <a:solidFill>
                  <a:srgbClr val="0070C0"/>
                </a:solidFill>
              </a:rPr>
              <a:t>https://mordovia.pfdo.ru</a:t>
            </a:r>
            <a:r>
              <a:rPr lang="ru-RU" sz="623" dirty="0">
                <a:solidFill>
                  <a:srgbClr val="0070C0"/>
                </a:solidFill>
              </a:rPr>
              <a:t> для выбора и записи на кружки и секции, а также для получения прочих возможностей сертификата</a:t>
            </a:r>
          </a:p>
        </p:txBody>
      </p:sp>
      <p:sp>
        <p:nvSpPr>
          <p:cNvPr id="104" name="Шестиугольник 103"/>
          <p:cNvSpPr/>
          <p:nvPr/>
        </p:nvSpPr>
        <p:spPr>
          <a:xfrm rot="5400000">
            <a:off x="5097095" y="345667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H="1">
            <a:off x="5052703" y="339521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055564" y="346216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052703" y="363011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5200729" y="3697064"/>
            <a:ext cx="3575" cy="7086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198971" y="339414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46353" y="3422977"/>
            <a:ext cx="1794661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Обратитесь в интересующую Вас образовательную организацию для записи на программу дополнительного образования.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Вместе со специалистом организации выберите интересующий кружок или секцию, ознакомьтесь с образовательной программой, условиями обучения и подпишите заявление о зачисление на обучение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346355" y="4570083"/>
            <a:ext cx="1796833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* Для оформления заявления на получения сертификата Вам понадобятся: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Вашу личность;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личность ребенка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содержащий сведения о регистрации ребенка по месту жительства или по месту пребывания;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C00000"/>
                </a:solidFill>
              </a:rPr>
              <a:t>документы, подтверждающие право ребенка на получение сертификата дополнительного образования  соответствующей группы </a:t>
            </a:r>
          </a:p>
          <a:p>
            <a:pPr algn="just"/>
            <a:endParaRPr lang="ru-RU" sz="623" dirty="0">
              <a:solidFill>
                <a:srgbClr val="C0000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** После получения номера сертификата Вы можете в любой момент начать использовать навигатор </a:t>
            </a:r>
            <a:r>
              <a:rPr lang="en-US" sz="623" dirty="0">
                <a:solidFill>
                  <a:srgbClr val="0070C0"/>
                </a:solidFill>
              </a:rPr>
              <a:t>mordovia.pfdo.ru</a:t>
            </a:r>
            <a:r>
              <a:rPr lang="ru-RU" sz="623" dirty="0">
                <a:solidFill>
                  <a:srgbClr val="0070C0"/>
                </a:solidFill>
              </a:rPr>
              <a:t>, чтобы направлять электронные заявки на обучение.</a:t>
            </a:r>
            <a:endParaRPr lang="ru-RU" sz="623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01525" y="138788"/>
            <a:ext cx="3472424" cy="241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9" dirty="0"/>
              <a:t>Как получить сертификат дополнительного образования</a:t>
            </a:r>
          </a:p>
        </p:txBody>
      </p:sp>
      <p:pic>
        <p:nvPicPr>
          <p:cNvPr id="76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9" y="1933451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9213</TotalTime>
  <Words>447</Words>
  <Application>Microsoft Office PowerPoint</Application>
  <PresentationFormat>Лист A4 (210x297 мм)</PresentationFormat>
  <Paragraphs>33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2016</cp:lastModifiedBy>
  <cp:revision>306</cp:revision>
  <dcterms:created xsi:type="dcterms:W3CDTF">2010-08-25T03:43:27Z</dcterms:created>
  <dcterms:modified xsi:type="dcterms:W3CDTF">2019-04-22T08:15:16Z</dcterms:modified>
</cp:coreProperties>
</file>